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2" r:id="rId4"/>
    <p:sldId id="298" r:id="rId5"/>
    <p:sldId id="277" r:id="rId6"/>
    <p:sldId id="283" r:id="rId7"/>
    <p:sldId id="299" r:id="rId8"/>
    <p:sldId id="300" r:id="rId9"/>
    <p:sldId id="294" r:id="rId10"/>
    <p:sldId id="284" r:id="rId11"/>
    <p:sldId id="312" r:id="rId12"/>
    <p:sldId id="295" r:id="rId13"/>
    <p:sldId id="296" r:id="rId14"/>
    <p:sldId id="285" r:id="rId15"/>
    <p:sldId id="286" r:id="rId16"/>
    <p:sldId id="297" r:id="rId17"/>
    <p:sldId id="278" r:id="rId18"/>
    <p:sldId id="287" r:id="rId19"/>
    <p:sldId id="301" r:id="rId20"/>
    <p:sldId id="302" r:id="rId21"/>
    <p:sldId id="303" r:id="rId22"/>
    <p:sldId id="304" r:id="rId23"/>
    <p:sldId id="305" r:id="rId24"/>
    <p:sldId id="288" r:id="rId25"/>
    <p:sldId id="279" r:id="rId26"/>
    <p:sldId id="289" r:id="rId27"/>
    <p:sldId id="306" r:id="rId28"/>
    <p:sldId id="307" r:id="rId29"/>
    <p:sldId id="308" r:id="rId30"/>
    <p:sldId id="290" r:id="rId31"/>
    <p:sldId id="280" r:id="rId32"/>
    <p:sldId id="292" r:id="rId33"/>
    <p:sldId id="293" r:id="rId34"/>
    <p:sldId id="309" r:id="rId35"/>
    <p:sldId id="310" r:id="rId36"/>
    <p:sldId id="311" r:id="rId37"/>
    <p:sldId id="281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77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696441-EE8F-43E6-B479-9F3873A9DAB2}">
      <dgm:prSet phldrT="[Text]"/>
      <dgm:spPr/>
      <dgm:t>
        <a:bodyPr/>
        <a:lstStyle/>
        <a:p>
          <a:r>
            <a:rPr lang="fr-FR" b="0" dirty="0">
              <a:ln/>
            </a:rPr>
            <a:t>Efficacité</a:t>
          </a:r>
        </a:p>
      </dgm:t>
    </dgm:pt>
    <dgm:pt modelId="{10C42EC7-4FE8-4CE9-A9B0-A54EA92B2599}" type="par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F2B626-5854-4738-A61E-67621B379222}" type="sib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B0DBEC65-984A-4814-8EC4-96CAAEE4A21A}">
      <dgm:prSet phldrT="[Text]"/>
      <dgm:spPr/>
      <dgm:t>
        <a:bodyPr/>
        <a:lstStyle/>
        <a:p>
          <a:r>
            <a:rPr lang="fr-FR" b="0">
              <a:ln/>
            </a:rPr>
            <a:t>scalabilité</a:t>
          </a:r>
          <a:endParaRPr lang="fr-FR" b="0" dirty="0">
            <a:ln/>
          </a:endParaRPr>
        </a:p>
      </dgm:t>
    </dgm:pt>
    <dgm:pt modelId="{E128D142-8607-4423-84F7-90BFE14B44D1}" type="par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23F7C398-2AA4-480E-9091-31E85FE69C1B}" type="sib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>
              <a:ln/>
            </a:rPr>
            <a:t>Sécurité</a:t>
          </a:r>
          <a:endParaRPr lang="fr-FR" b="0" dirty="0">
            <a:ln/>
          </a:endParaRP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>
              <a:ln/>
            </a:rPr>
            <a:t>Portabilité</a:t>
          </a:r>
          <a:endParaRPr lang="fr-FR" b="0" dirty="0">
            <a:ln/>
          </a:endParaRP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>
              <a:ln/>
            </a:rPr>
            <a:t>Evolutivité</a:t>
          </a:r>
          <a:endParaRPr lang="fr-FR" b="0" dirty="0">
            <a:ln/>
          </a:endParaRP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7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7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7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7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7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CC84AFE-3073-45F6-9548-501285F1E9F5}" type="pres">
      <dgm:prSet presAssocID="{2021A2AE-E268-4875-B9A5-30F6EC10F92E}" presName="wedge6" presStyleLbl="node1" presStyleIdx="5" presStyleCnt="7"/>
      <dgm:spPr/>
    </dgm:pt>
    <dgm:pt modelId="{C581A673-882F-4CEE-A19D-77EFC4B3797D}" type="pres">
      <dgm:prSet presAssocID="{2021A2AE-E268-4875-B9A5-30F6EC10F92E}" presName="dummy6a" presStyleCnt="0"/>
      <dgm:spPr/>
    </dgm:pt>
    <dgm:pt modelId="{E4456AF9-B376-4208-B7DA-C599873A517A}" type="pres">
      <dgm:prSet presAssocID="{2021A2AE-E268-4875-B9A5-30F6EC10F92E}" presName="dummy6b" presStyleCnt="0"/>
      <dgm:spPr/>
    </dgm:pt>
    <dgm:pt modelId="{7581DE02-6791-4694-A315-2B29DE8CC93F}" type="pres">
      <dgm:prSet presAssocID="{2021A2AE-E268-4875-B9A5-30F6EC10F92E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0D01D7D-89DD-4A74-AC70-84DBCDA8742D}" type="pres">
      <dgm:prSet presAssocID="{2021A2AE-E268-4875-B9A5-30F6EC10F92E}" presName="wedge7" presStyleLbl="node1" presStyleIdx="6" presStyleCnt="7"/>
      <dgm:spPr/>
    </dgm:pt>
    <dgm:pt modelId="{4C5E4EB8-BCDF-4800-BDEE-2D642D9C9D53}" type="pres">
      <dgm:prSet presAssocID="{2021A2AE-E268-4875-B9A5-30F6EC10F92E}" presName="dummy7a" presStyleCnt="0"/>
      <dgm:spPr/>
    </dgm:pt>
    <dgm:pt modelId="{F7174301-29B4-4FB7-8793-C9340FB87BC4}" type="pres">
      <dgm:prSet presAssocID="{2021A2AE-E268-4875-B9A5-30F6EC10F92E}" presName="dummy7b" presStyleCnt="0"/>
      <dgm:spPr/>
    </dgm:pt>
    <dgm:pt modelId="{BBB7DBB9-6F65-4D96-BC9B-7EEE0A98BB47}" type="pres">
      <dgm:prSet presAssocID="{2021A2AE-E268-4875-B9A5-30F6EC10F92E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C54D2DC-D81E-420B-A66A-F45C26D682AC}" type="pres">
      <dgm:prSet presAssocID="{ACF2B626-5854-4738-A61E-67621B379222}" presName="arrowWedge1" presStyleLbl="fgSibTrans2D1" presStyleIdx="0" presStyleCnt="7"/>
      <dgm:spPr/>
    </dgm:pt>
    <dgm:pt modelId="{7F6A768C-F272-4D68-B7A4-215647B8223A}" type="pres">
      <dgm:prSet presAssocID="{23F7C398-2AA4-480E-9091-31E85FE69C1B}" presName="arrowWedge2" presStyleLbl="fgSibTrans2D1" presStyleIdx="1" presStyleCnt="7"/>
      <dgm:spPr/>
    </dgm:pt>
    <dgm:pt modelId="{AA6D3359-8F3A-4EA4-BC02-BB617CE6F011}" type="pres">
      <dgm:prSet presAssocID="{F1F079F8-B7A5-4924-BAFF-3E74022CF08A}" presName="arrowWedge3" presStyleLbl="fgSibTrans2D1" presStyleIdx="2" presStyleCnt="7"/>
      <dgm:spPr/>
    </dgm:pt>
    <dgm:pt modelId="{C9FF162A-6B25-4903-AB8A-D638C498AF8B}" type="pres">
      <dgm:prSet presAssocID="{826CB3BD-2D59-483E-8B70-654C0ACC73D0}" presName="arrowWedge4" presStyleLbl="fgSibTrans2D1" presStyleIdx="3" presStyleCnt="7"/>
      <dgm:spPr/>
    </dgm:pt>
    <dgm:pt modelId="{7B0497F0-D9E1-439D-8D10-D3EB24C21A39}" type="pres">
      <dgm:prSet presAssocID="{49042B18-BB0A-4437-8900-51C84CBFA5EB}" presName="arrowWedge5" presStyleLbl="fgSibTrans2D1" presStyleIdx="4" presStyleCnt="7"/>
      <dgm:spPr/>
    </dgm:pt>
    <dgm:pt modelId="{850ADAFC-C2A3-43C2-8B7B-31CA5675561A}" type="pres">
      <dgm:prSet presAssocID="{3D7E8F03-A342-4582-A4EC-64113C2766AA}" presName="arrowWedge6" presStyleLbl="fgSibTrans2D1" presStyleIdx="5" presStyleCnt="7"/>
      <dgm:spPr/>
    </dgm:pt>
    <dgm:pt modelId="{533BB3F5-6CEF-47FC-80DC-FCE198113C09}" type="pres">
      <dgm:prSet presAssocID="{D0F66970-C9F7-47E5-813E-79255A300C58}" presName="arrowWedge7" presStyleLbl="fgSibTrans2D1" presStyleIdx="6" presStyleCnt="7"/>
      <dgm:spPr/>
    </dgm:pt>
  </dgm:ptLst>
  <dgm:cxnLst>
    <dgm:cxn modelId="{9A500C00-E17C-4F00-9B0D-D687A9CC44F0}" srcId="{2021A2AE-E268-4875-B9A5-30F6EC10F92E}" destId="{6F696441-EE8F-43E6-B479-9F3873A9DAB2}" srcOrd="0" destOrd="0" parTransId="{10C42EC7-4FE8-4CE9-A9B0-A54EA92B2599}" sibTransId="{ACF2B626-5854-4738-A61E-67621B379222}"/>
    <dgm:cxn modelId="{21499100-3F5C-4617-9486-42BAAE716777}" type="presOf" srcId="{8F5F8BBE-3029-487C-98AD-09E94EA68F1D}" destId="{9FA7ADD6-8FBB-46E2-8136-CBD9ED6AE6CD}" srcOrd="0" destOrd="0" presId="urn:microsoft.com/office/officeart/2005/8/layout/cycle8"/>
    <dgm:cxn modelId="{65D3AA0D-ED68-4871-8A9D-E8287CE5E3B3}" type="presOf" srcId="{C52DDBAA-B8B0-4969-ABCA-A38B3FE78292}" destId="{265735E4-28B4-4BE8-8B59-17BC1DBB8C60}" srcOrd="0" destOrd="0" presId="urn:microsoft.com/office/officeart/2005/8/layout/cycle8"/>
    <dgm:cxn modelId="{51CFD328-6FC2-4E1E-A4B7-7C2D56E2F30B}" type="presOf" srcId="{B0DBEC65-984A-4814-8EC4-96CAAEE4A21A}" destId="{DBE875D8-E2DD-4CB3-9C3D-3B7A00016101}" srcOrd="1" destOrd="0" presId="urn:microsoft.com/office/officeart/2005/8/layout/cycle8"/>
    <dgm:cxn modelId="{3EAC022F-0FB8-46A2-B4C1-52AB340B7D42}" type="presOf" srcId="{6F696441-EE8F-43E6-B479-9F3873A9DAB2}" destId="{29B4D86E-D9B8-4B70-A4DB-D9E85A407155}" srcOrd="1" destOrd="0" presId="urn:microsoft.com/office/officeart/2005/8/layout/cycle8"/>
    <dgm:cxn modelId="{71E65439-B0C5-4132-897C-AD4C830F8311}" type="presOf" srcId="{8F5F8BBE-3029-487C-98AD-09E94EA68F1D}" destId="{FF2AA285-1931-45A1-BB94-C2E79C782565}" srcOrd="1" destOrd="0" presId="urn:microsoft.com/office/officeart/2005/8/layout/cycle8"/>
    <dgm:cxn modelId="{5F19335B-7158-4066-9211-5206C52699EA}" type="presOf" srcId="{AC115217-A882-4CC6-AFF8-7EE3C1A3B8C0}" destId="{7581DE02-6791-4694-A315-2B29DE8CC93F}" srcOrd="1" destOrd="0" presId="urn:microsoft.com/office/officeart/2005/8/layout/cycle8"/>
    <dgm:cxn modelId="{B468D042-675F-4031-A85B-B1C3397DB39A}" srcId="{2021A2AE-E268-4875-B9A5-30F6EC10F92E}" destId="{AC115217-A882-4CC6-AFF8-7EE3C1A3B8C0}" srcOrd="5" destOrd="0" parTransId="{C35AA5A8-3897-46BD-8BD7-7B6AC3205383}" sibTransId="{3D7E8F03-A342-4582-A4EC-64113C2766AA}"/>
    <dgm:cxn modelId="{F1106F43-A1C1-458E-9823-203F4860B28C}" type="presOf" srcId="{572695B5-EEC9-4F58-A173-69338C0E12E6}" destId="{BBB7DBB9-6F65-4D96-BC9B-7EEE0A98BB47}" srcOrd="1" destOrd="0" presId="urn:microsoft.com/office/officeart/2005/8/layout/cycle8"/>
    <dgm:cxn modelId="{373F8E77-A96A-4C8E-9B38-2B86315013CA}" srcId="{2021A2AE-E268-4875-B9A5-30F6EC10F92E}" destId="{B0DBEC65-984A-4814-8EC4-96CAAEE4A21A}" srcOrd="1" destOrd="0" parTransId="{E128D142-8607-4423-84F7-90BFE14B44D1}" sibTransId="{23F7C398-2AA4-480E-9091-31E85FE69C1B}"/>
    <dgm:cxn modelId="{49BE7E7A-F906-4539-82DB-5B976DD5C49B}" type="presOf" srcId="{01B8910C-ADC8-4E81-8AC8-EF343532E7B9}" destId="{B7E0D616-D0CA-4E2D-83EB-4B3AA22ABE0D}" srcOrd="0" destOrd="0" presId="urn:microsoft.com/office/officeart/2005/8/layout/cycle8"/>
    <dgm:cxn modelId="{89233A8E-725C-4A63-B90E-1BA5D21C8E9D}" srcId="{2021A2AE-E268-4875-B9A5-30F6EC10F92E}" destId="{C52DDBAA-B8B0-4969-ABCA-A38B3FE78292}" srcOrd="2" destOrd="0" parTransId="{E645E9E6-392B-482E-8E46-2168E3E7D581}" sibTransId="{F1F079F8-B7A5-4924-BAFF-3E74022CF08A}"/>
    <dgm:cxn modelId="{D8890092-67C5-4545-B9B0-9ED233457883}" type="presOf" srcId="{C52DDBAA-B8B0-4969-ABCA-A38B3FE78292}" destId="{09418FE8-E27D-4AF5-9EB0-7C97320BCE25}" srcOrd="1" destOrd="0" presId="urn:microsoft.com/office/officeart/2005/8/layout/cycle8"/>
    <dgm:cxn modelId="{9CF8E69B-8814-41D0-A91C-93FF3BED39D1}" type="presOf" srcId="{6F696441-EE8F-43E6-B479-9F3873A9DAB2}" destId="{689B44CA-BD54-46B5-B9B6-463869243A59}" srcOrd="0" destOrd="0" presId="urn:microsoft.com/office/officeart/2005/8/layout/cycle8"/>
    <dgm:cxn modelId="{1C03CFA8-49BB-4AEC-965A-983C4B5A77F3}" srcId="{2021A2AE-E268-4875-B9A5-30F6EC10F92E}" destId="{01B8910C-ADC8-4E81-8AC8-EF343532E7B9}" srcOrd="3" destOrd="0" parTransId="{B34E97F5-DC63-479E-A4E8-AE6B0A00383C}" sibTransId="{826CB3BD-2D59-483E-8B70-654C0ACC73D0}"/>
    <dgm:cxn modelId="{3B2826BB-D447-4BCA-8CE7-7EFAD9B248BC}" type="presOf" srcId="{AC115217-A882-4CC6-AFF8-7EE3C1A3B8C0}" destId="{6CC84AFE-3073-45F6-9548-501285F1E9F5}" srcOrd="0" destOrd="0" presId="urn:microsoft.com/office/officeart/2005/8/layout/cycle8"/>
    <dgm:cxn modelId="{06D8B4C4-C3D1-45C0-B8EF-E8BA1ABC50D7}" srcId="{2021A2AE-E268-4875-B9A5-30F6EC10F92E}" destId="{8F5F8BBE-3029-487C-98AD-09E94EA68F1D}" srcOrd="4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7EADD4D5-FC58-43DA-B185-F818DCAA6B3C}" type="presOf" srcId="{572695B5-EEC9-4F58-A173-69338C0E12E6}" destId="{50D01D7D-89DD-4A74-AC70-84DBCDA8742D}" srcOrd="0" destOrd="0" presId="urn:microsoft.com/office/officeart/2005/8/layout/cycle8"/>
    <dgm:cxn modelId="{AD613DE5-59FF-4318-B56D-B41E718B9D00}" type="presOf" srcId="{B0DBEC65-984A-4814-8EC4-96CAAEE4A21A}" destId="{A45AC5DA-59BB-4F7A-8F9E-768B0FFFA45E}" srcOrd="0" destOrd="0" presId="urn:microsoft.com/office/officeart/2005/8/layout/cycle8"/>
    <dgm:cxn modelId="{FB217DF2-1284-4A39-87CB-CFCDB1D86753}" type="presOf" srcId="{01B8910C-ADC8-4E81-8AC8-EF343532E7B9}" destId="{45158E84-F8B0-428E-887A-B44B86FBFA61}" srcOrd="1" destOrd="0" presId="urn:microsoft.com/office/officeart/2005/8/layout/cycle8"/>
    <dgm:cxn modelId="{75D7CBF5-B1EA-4593-9B5B-40553BC0ECB3}" srcId="{2021A2AE-E268-4875-B9A5-30F6EC10F92E}" destId="{572695B5-EEC9-4F58-A173-69338C0E12E6}" srcOrd="6" destOrd="0" parTransId="{4D06C871-0B76-4725-9AF8-667971DFC2D7}" sibTransId="{D0F66970-C9F7-47E5-813E-79255A300C58}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58BEE797-125D-45B6-B239-6FBF505FBA8A}" type="presParOf" srcId="{01383447-6D72-4A19-AEF1-DED3B59BF1D4}" destId="{6CC84AFE-3073-45F6-9548-501285F1E9F5}" srcOrd="20" destOrd="0" presId="urn:microsoft.com/office/officeart/2005/8/layout/cycle8"/>
    <dgm:cxn modelId="{BEEF89CF-A2D4-47DB-8830-86504E15E5FB}" type="presParOf" srcId="{01383447-6D72-4A19-AEF1-DED3B59BF1D4}" destId="{C581A673-882F-4CEE-A19D-77EFC4B3797D}" srcOrd="21" destOrd="0" presId="urn:microsoft.com/office/officeart/2005/8/layout/cycle8"/>
    <dgm:cxn modelId="{32691480-5E23-4CFE-BF9E-0B0180E7F1A0}" type="presParOf" srcId="{01383447-6D72-4A19-AEF1-DED3B59BF1D4}" destId="{E4456AF9-B376-4208-B7DA-C599873A517A}" srcOrd="22" destOrd="0" presId="urn:microsoft.com/office/officeart/2005/8/layout/cycle8"/>
    <dgm:cxn modelId="{D253F132-55B3-4803-B08A-0F912CB13833}" type="presParOf" srcId="{01383447-6D72-4A19-AEF1-DED3B59BF1D4}" destId="{7581DE02-6791-4694-A315-2B29DE8CC93F}" srcOrd="23" destOrd="0" presId="urn:microsoft.com/office/officeart/2005/8/layout/cycle8"/>
    <dgm:cxn modelId="{16C35898-A701-4135-BA9C-39EAF2E960B2}" type="presParOf" srcId="{01383447-6D72-4A19-AEF1-DED3B59BF1D4}" destId="{50D01D7D-89DD-4A74-AC70-84DBCDA8742D}" srcOrd="24" destOrd="0" presId="urn:microsoft.com/office/officeart/2005/8/layout/cycle8"/>
    <dgm:cxn modelId="{120AA826-6B4B-417E-8365-710DAA9D1885}" type="presParOf" srcId="{01383447-6D72-4A19-AEF1-DED3B59BF1D4}" destId="{4C5E4EB8-BCDF-4800-BDEE-2D642D9C9D53}" srcOrd="25" destOrd="0" presId="urn:microsoft.com/office/officeart/2005/8/layout/cycle8"/>
    <dgm:cxn modelId="{609CA788-025B-4C7B-8F8D-6274567783E1}" type="presParOf" srcId="{01383447-6D72-4A19-AEF1-DED3B59BF1D4}" destId="{F7174301-29B4-4FB7-8793-C9340FB87BC4}" srcOrd="26" destOrd="0" presId="urn:microsoft.com/office/officeart/2005/8/layout/cycle8"/>
    <dgm:cxn modelId="{E6B03C96-10C5-42B1-8E80-281FC59A7558}" type="presParOf" srcId="{01383447-6D72-4A19-AEF1-DED3B59BF1D4}" destId="{BBB7DBB9-6F65-4D96-BC9B-7EEE0A98BB47}" srcOrd="27" destOrd="0" presId="urn:microsoft.com/office/officeart/2005/8/layout/cycle8"/>
    <dgm:cxn modelId="{A83EDE95-E100-4895-B068-1AF5D071660B}" type="presParOf" srcId="{01383447-6D72-4A19-AEF1-DED3B59BF1D4}" destId="{9C54D2DC-D81E-420B-A66A-F45C26D682AC}" srcOrd="28" destOrd="0" presId="urn:microsoft.com/office/officeart/2005/8/layout/cycle8"/>
    <dgm:cxn modelId="{2B1283FE-6E25-4CD1-9EFA-5948BD5C75E2}" type="presParOf" srcId="{01383447-6D72-4A19-AEF1-DED3B59BF1D4}" destId="{7F6A768C-F272-4D68-B7A4-215647B8223A}" srcOrd="29" destOrd="0" presId="urn:microsoft.com/office/officeart/2005/8/layout/cycle8"/>
    <dgm:cxn modelId="{11980069-529B-4797-82CD-143F79D306BC}" type="presParOf" srcId="{01383447-6D72-4A19-AEF1-DED3B59BF1D4}" destId="{AA6D3359-8F3A-4EA4-BC02-BB617CE6F011}" srcOrd="30" destOrd="0" presId="urn:microsoft.com/office/officeart/2005/8/layout/cycle8"/>
    <dgm:cxn modelId="{8C9E1964-7EF2-4EB2-9924-7332EFA84ABC}" type="presParOf" srcId="{01383447-6D72-4A19-AEF1-DED3B59BF1D4}" destId="{C9FF162A-6B25-4903-AB8A-D638C498AF8B}" srcOrd="31" destOrd="0" presId="urn:microsoft.com/office/officeart/2005/8/layout/cycle8"/>
    <dgm:cxn modelId="{A5036EA3-22D2-4CAE-A3D8-E79864467CD2}" type="presParOf" srcId="{01383447-6D72-4A19-AEF1-DED3B59BF1D4}" destId="{7B0497F0-D9E1-439D-8D10-D3EB24C21A39}" srcOrd="32" destOrd="0" presId="urn:microsoft.com/office/officeart/2005/8/layout/cycle8"/>
    <dgm:cxn modelId="{5C2330EC-4234-4A49-AAAD-9ECF812FA326}" type="presParOf" srcId="{01383447-6D72-4A19-AEF1-DED3B59BF1D4}" destId="{850ADAFC-C2A3-43C2-8B7B-31CA5675561A}" srcOrd="33" destOrd="0" presId="urn:microsoft.com/office/officeart/2005/8/layout/cycle8"/>
    <dgm:cxn modelId="{3D0636FD-BF27-451E-A068-012FE83B9365}" type="presParOf" srcId="{01383447-6D72-4A19-AEF1-DED3B59BF1D4}" destId="{533BB3F5-6CEF-47FC-80DC-FCE198113C0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6243167" y="308568"/>
          <a:ext cx="4249141" cy="4249141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ln/>
            </a:rPr>
            <a:t>Efficacité</a:t>
          </a:r>
        </a:p>
      </dsp:txBody>
      <dsp:txXfrm>
        <a:off x="8475484" y="703131"/>
        <a:ext cx="1011700" cy="809360"/>
      </dsp:txXfrm>
    </dsp:sp>
    <dsp:sp modelId="{A45AC5DA-59BB-4F7A-8F9E-768B0FFFA45E}">
      <dsp:nvSpPr>
        <dsp:cNvPr id="0" name=""/>
        <dsp:cNvSpPr/>
      </dsp:nvSpPr>
      <dsp:spPr>
        <a:xfrm>
          <a:off x="6297798" y="376858"/>
          <a:ext cx="4249141" cy="4249141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scalabilité</a:t>
          </a:r>
          <a:endParaRPr lang="fr-FR" sz="1400" b="0" kern="1200" dirty="0">
            <a:ln/>
          </a:endParaRPr>
        </a:p>
      </dsp:txBody>
      <dsp:txXfrm>
        <a:off x="9183674" y="1917172"/>
        <a:ext cx="1163455" cy="708190"/>
      </dsp:txXfrm>
    </dsp:sp>
    <dsp:sp modelId="{265735E4-28B4-4BE8-8B59-17BC1DBB8C60}">
      <dsp:nvSpPr>
        <dsp:cNvPr id="0" name=""/>
        <dsp:cNvSpPr/>
      </dsp:nvSpPr>
      <dsp:spPr>
        <a:xfrm>
          <a:off x="6278070" y="462852"/>
          <a:ext cx="4249141" cy="4249141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Sécurité</a:t>
          </a:r>
          <a:endParaRPr lang="fr-FR" sz="1400" b="0" kern="1200" dirty="0">
            <a:ln/>
          </a:endParaRPr>
        </a:p>
      </dsp:txBody>
      <dsp:txXfrm>
        <a:off x="9006626" y="2979457"/>
        <a:ext cx="1011700" cy="784067"/>
      </dsp:txXfrm>
    </dsp:sp>
    <dsp:sp modelId="{B7E0D616-D0CA-4E2D-83EB-4B3AA22ABE0D}">
      <dsp:nvSpPr>
        <dsp:cNvPr id="0" name=""/>
        <dsp:cNvSpPr/>
      </dsp:nvSpPr>
      <dsp:spPr>
        <a:xfrm>
          <a:off x="6199158" y="500791"/>
          <a:ext cx="4249141" cy="4249141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Portabilité</a:t>
          </a:r>
          <a:endParaRPr lang="fr-FR" sz="1400" b="0" kern="1200" dirty="0">
            <a:ln/>
          </a:endParaRPr>
        </a:p>
      </dsp:txBody>
      <dsp:txXfrm>
        <a:off x="7830525" y="3839403"/>
        <a:ext cx="986407" cy="708190"/>
      </dsp:txXfrm>
    </dsp:sp>
    <dsp:sp modelId="{9FA7ADD6-8FBB-46E2-8136-CBD9ED6AE6CD}">
      <dsp:nvSpPr>
        <dsp:cNvPr id="0" name=""/>
        <dsp:cNvSpPr/>
      </dsp:nvSpPr>
      <dsp:spPr>
        <a:xfrm>
          <a:off x="6120245" y="462852"/>
          <a:ext cx="4249141" cy="4249141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Evolutivité</a:t>
          </a:r>
          <a:endParaRPr lang="fr-FR" sz="1400" b="0" kern="1200" dirty="0">
            <a:ln/>
          </a:endParaRPr>
        </a:p>
      </dsp:txBody>
      <dsp:txXfrm>
        <a:off x="6629130" y="2979457"/>
        <a:ext cx="1011700" cy="784067"/>
      </dsp:txXfrm>
    </dsp:sp>
    <dsp:sp modelId="{6CC84AFE-3073-45F6-9548-501285F1E9F5}">
      <dsp:nvSpPr>
        <dsp:cNvPr id="0" name=""/>
        <dsp:cNvSpPr/>
      </dsp:nvSpPr>
      <dsp:spPr>
        <a:xfrm>
          <a:off x="6100517" y="376858"/>
          <a:ext cx="4249141" cy="4249141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Maintenabilité</a:t>
          </a:r>
          <a:endParaRPr lang="fr-FR" sz="1400" b="0" kern="1200" dirty="0">
            <a:ln/>
          </a:endParaRPr>
        </a:p>
      </dsp:txBody>
      <dsp:txXfrm>
        <a:off x="6300328" y="1917172"/>
        <a:ext cx="1163455" cy="708190"/>
      </dsp:txXfrm>
    </dsp:sp>
    <dsp:sp modelId="{50D01D7D-89DD-4A74-AC70-84DBCDA8742D}">
      <dsp:nvSpPr>
        <dsp:cNvPr id="0" name=""/>
        <dsp:cNvSpPr/>
      </dsp:nvSpPr>
      <dsp:spPr>
        <a:xfrm>
          <a:off x="6155149" y="308568"/>
          <a:ext cx="4249141" cy="4249141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Fiabilité</a:t>
          </a:r>
          <a:endParaRPr lang="fr-FR" sz="1400" b="0" kern="1200" dirty="0">
            <a:ln/>
          </a:endParaRPr>
        </a:p>
      </dsp:txBody>
      <dsp:txXfrm>
        <a:off x="7160273" y="703131"/>
        <a:ext cx="1011700" cy="809360"/>
      </dsp:txXfrm>
    </dsp:sp>
    <dsp:sp modelId="{9C54D2DC-D81E-420B-A66A-F45C26D682AC}">
      <dsp:nvSpPr>
        <dsp:cNvPr id="0" name=""/>
        <dsp:cNvSpPr/>
      </dsp:nvSpPr>
      <dsp:spPr>
        <a:xfrm>
          <a:off x="5979913" y="45526"/>
          <a:ext cx="4775225" cy="477522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6A768C-F272-4D68-B7A4-215647B8223A}">
      <dsp:nvSpPr>
        <dsp:cNvPr id="0" name=""/>
        <dsp:cNvSpPr/>
      </dsp:nvSpPr>
      <dsp:spPr>
        <a:xfrm>
          <a:off x="6034888" y="114118"/>
          <a:ext cx="4775225" cy="477522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6D3359-8F3A-4EA4-BC02-BB617CE6F011}">
      <dsp:nvSpPr>
        <dsp:cNvPr id="0" name=""/>
        <dsp:cNvSpPr/>
      </dsp:nvSpPr>
      <dsp:spPr>
        <a:xfrm>
          <a:off x="6015090" y="199913"/>
          <a:ext cx="4775225" cy="477522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FF162A-6B25-4903-AB8A-D638C498AF8B}">
      <dsp:nvSpPr>
        <dsp:cNvPr id="0" name=""/>
        <dsp:cNvSpPr/>
      </dsp:nvSpPr>
      <dsp:spPr>
        <a:xfrm>
          <a:off x="5936116" y="237638"/>
          <a:ext cx="4775225" cy="477522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0497F0-D9E1-439D-8D10-D3EB24C21A39}">
      <dsp:nvSpPr>
        <dsp:cNvPr id="0" name=""/>
        <dsp:cNvSpPr/>
      </dsp:nvSpPr>
      <dsp:spPr>
        <a:xfrm>
          <a:off x="5857141" y="199913"/>
          <a:ext cx="4775225" cy="477522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ADAFC-C2A3-43C2-8B7B-31CA5675561A}">
      <dsp:nvSpPr>
        <dsp:cNvPr id="0" name=""/>
        <dsp:cNvSpPr/>
      </dsp:nvSpPr>
      <dsp:spPr>
        <a:xfrm>
          <a:off x="5837343" y="114118"/>
          <a:ext cx="4775225" cy="477522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BB3F5-6CEF-47FC-80DC-FCE198113C09}">
      <dsp:nvSpPr>
        <dsp:cNvPr id="0" name=""/>
        <dsp:cNvSpPr/>
      </dsp:nvSpPr>
      <dsp:spPr>
        <a:xfrm>
          <a:off x="5892318" y="45526"/>
          <a:ext cx="4775225" cy="477522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2F937-005F-4103-B981-5DB4AF9FF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858F4-AECF-41DF-B9C2-0A9C63F440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A794-71A4-4D82-9016-5EC60E8E48A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3569B9-28BE-483A-989E-2EF85BF31FA7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3FB90-B601-4B4F-834F-4EDEA4173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1436F-6DF7-4D91-AD44-71A634C715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75F9B-8304-46CF-850D-80C20F8692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EDBC98-DEC3-472F-9777-DFD4F2B19765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16/06/2019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24.png"/><Relationship Id="rId2" Type="http://schemas.openxmlformats.org/officeDocument/2006/relationships/image" Target="../media/image54.jp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6686-563B-47A3-BB5E-A7E764FA754F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43989-AB55-4C3D-B71E-EC334F8AD0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3E902-CD1E-4958-B470-FAD9B6A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4472C4"/>
            </a:solidFill>
            <a:prstDash val="solid"/>
            <a:miter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CFD104C-DB9E-4E6E-AA03-88CBA24DFA8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79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02" y="261061"/>
            <a:ext cx="3066897" cy="22678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F0742EDB-9203-4597-885D-FD9B3E50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29" y="4614629"/>
            <a:ext cx="1297332" cy="1470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F4FE3648-33DE-403B-86DF-740B418BB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119" y="4529891"/>
            <a:ext cx="1319863" cy="16399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110374" y="1993968"/>
            <a:ext cx="9971257" cy="17543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Contribution à la réalisation de la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plateform</a:t>
            </a: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</a:t>
            </a: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Prospektor</a:t>
            </a:r>
            <a:endParaRPr lang="en-US" sz="5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942761" cy="1200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3001243" y="3984168"/>
            <a:ext cx="6189518" cy="267765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Présente par 	: ELBAGHAZAOUI Bahaa Eddine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Jury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Président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Rapporteur	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Encadrant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Parrain: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53A18-DECF-479F-9D18-4DDA4CA3654A}"/>
              </a:ext>
            </a:extLst>
          </p:cNvPr>
          <p:cNvSpPr/>
          <p:nvPr/>
        </p:nvSpPr>
        <p:spPr>
          <a:xfrm>
            <a:off x="870844" y="2030506"/>
            <a:ext cx="10666732" cy="45373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Mine </a:t>
            </a:r>
            <a:r>
              <a:rPr lang="fr-F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mrah</a:t>
            </a:r>
            <a:r>
              <a:rPr lang="fr-F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lahrach</a:t>
            </a:r>
            <a:endParaRPr lang="fr-FR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83C2-2F70-4678-B5D5-BAE89E2F50CB}"/>
              </a:ext>
            </a:extLst>
          </p:cNvPr>
          <p:cNvSpPr/>
          <p:nvPr/>
        </p:nvSpPr>
        <p:spPr>
          <a:xfrm>
            <a:off x="1057274" y="2231418"/>
            <a:ext cx="5073405" cy="19161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Nord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AD5DD-CA1A-49E9-AF92-AD949171A8BE}"/>
              </a:ext>
            </a:extLst>
          </p:cNvPr>
          <p:cNvSpPr/>
          <p:nvPr/>
        </p:nvSpPr>
        <p:spPr>
          <a:xfrm>
            <a:off x="1057274" y="4398701"/>
            <a:ext cx="5073405" cy="19161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West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D59F52-1600-4D2F-879A-EBAF46C14848}"/>
              </a:ext>
            </a:extLst>
          </p:cNvPr>
          <p:cNvSpPr/>
          <p:nvPr/>
        </p:nvSpPr>
        <p:spPr>
          <a:xfrm>
            <a:off x="6247749" y="4398701"/>
            <a:ext cx="5073405" cy="19161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Sud</a:t>
            </a:r>
          </a:p>
          <a:p>
            <a:pPr algn="ctr"/>
            <a:endParaRPr lang="fr-F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9C7BF-3D81-4939-8A9D-CE67E96A9FFF}"/>
              </a:ext>
            </a:extLst>
          </p:cNvPr>
          <p:cNvSpPr/>
          <p:nvPr/>
        </p:nvSpPr>
        <p:spPr>
          <a:xfrm>
            <a:off x="6247750" y="2231418"/>
            <a:ext cx="5073405" cy="19161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84903B-04BF-4284-BDD4-509F857BAA64}"/>
              </a:ext>
            </a:extLst>
          </p:cNvPr>
          <p:cNvSpPr/>
          <p:nvPr/>
        </p:nvSpPr>
        <p:spPr>
          <a:xfrm>
            <a:off x="1985919" y="2846343"/>
            <a:ext cx="3518257" cy="134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A6A5A-66AC-48F9-B49F-4A4996B0AF3D}"/>
              </a:ext>
            </a:extLst>
          </p:cNvPr>
          <p:cNvSpPr/>
          <p:nvPr/>
        </p:nvSpPr>
        <p:spPr>
          <a:xfrm>
            <a:off x="1985919" y="4437899"/>
            <a:ext cx="3518257" cy="134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9342-86A4-4E4B-A070-67D5AE543DC0}"/>
              </a:ext>
            </a:extLst>
          </p:cNvPr>
          <p:cNvSpPr/>
          <p:nvPr/>
        </p:nvSpPr>
        <p:spPr>
          <a:xfrm>
            <a:off x="6818182" y="2846343"/>
            <a:ext cx="3518257" cy="29387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4D89F-BF0E-4BC4-A8D3-B370C7DCE0A2}"/>
              </a:ext>
            </a:extLst>
          </p:cNvPr>
          <p:cNvSpPr/>
          <p:nvPr/>
        </p:nvSpPr>
        <p:spPr>
          <a:xfrm>
            <a:off x="6979037" y="3112353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6EDB3-E7A2-421F-8358-BDAAC8B0B319}"/>
              </a:ext>
            </a:extLst>
          </p:cNvPr>
          <p:cNvSpPr/>
          <p:nvPr/>
        </p:nvSpPr>
        <p:spPr>
          <a:xfrm>
            <a:off x="6979037" y="3912508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EAB006-2E16-499A-A76F-E79DF3B88BF3}"/>
              </a:ext>
            </a:extLst>
          </p:cNvPr>
          <p:cNvSpPr/>
          <p:nvPr/>
        </p:nvSpPr>
        <p:spPr>
          <a:xfrm>
            <a:off x="6979038" y="4738037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6BDDC5-1436-4C59-9950-A96B6C7E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3" y="4412628"/>
            <a:ext cx="1447596" cy="80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3B47A-CF68-4082-B275-76F90ACCC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3752913"/>
            <a:ext cx="1092202" cy="9106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9F6B88-0136-4700-8E0F-C90A67DED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15" y="2893904"/>
            <a:ext cx="1290182" cy="951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1211 0.18842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9" grpId="0" animBg="1"/>
      <p:bldP spid="19" grpId="1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Défruitage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</p:spTree>
    <p:extLst>
      <p:ext uri="{BB962C8B-B14F-4D97-AF65-F5344CB8AC3E}">
        <p14:creationId xmlns:p14="http://schemas.microsoft.com/office/powerpoint/2010/main" val="41366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FB4E4EED-0306-41DC-BEE0-73DC51DA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D4149362-1FCC-475E-94A2-3ED6F80C309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A6F2FE-2A1A-48C4-AF96-251802CBCA73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2657E0-02E0-4A2B-9679-ACD23403D8C2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63" y="2546585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22510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7CA6518-7AB2-4AD6-9876-0C1403B7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9C8C6AA-87B6-45EA-962B-AD9673B1132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9C8310-242A-4C75-BEC9-AADED4911815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1209D1-59BD-4178-AFA0-1B5FE0478C6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D833A29-0A40-4EB9-8BB9-79366AAFC1F4}"/>
              </a:ext>
            </a:extLst>
          </p:cNvPr>
          <p:cNvSpPr txBox="1"/>
          <p:nvPr/>
        </p:nvSpPr>
        <p:spPr>
          <a:xfrm>
            <a:off x="3746497" y="2662403"/>
            <a:ext cx="8122039" cy="39130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2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2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9" y="2367482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9F5CE102-9188-46C4-8793-55115832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27D778EC-57D6-4D72-97EC-7721DF73B5A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67C83A-152B-462B-8BB1-3FD31A0AD98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637489-325D-4021-8B80-D622266239E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1.3 :  Conduite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26235-8A62-42D5-AC6A-CCB7F4BE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63" y="3399455"/>
            <a:ext cx="1907173" cy="19071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503FB9B-8F26-4B8E-BAD4-70C058E9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408" y="3023509"/>
            <a:ext cx="1911635" cy="19116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8B469F12-4340-44F5-842A-1DCC524D7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520" y="1015642"/>
            <a:ext cx="1968483" cy="191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CB0E7F82-1911-48FB-AB29-24AD4221B585}"/>
              </a:ext>
            </a:extLst>
          </p:cNvPr>
          <p:cNvSpPr txBox="1"/>
          <p:nvPr/>
        </p:nvSpPr>
        <p:spPr>
          <a:xfrm>
            <a:off x="4860520" y="2933093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Product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Owner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7834EEB-6E31-4527-98EF-2132E0A603A1}"/>
              </a:ext>
            </a:extLst>
          </p:cNvPr>
          <p:cNvSpPr txBox="1"/>
          <p:nvPr/>
        </p:nvSpPr>
        <p:spPr>
          <a:xfrm>
            <a:off x="3254870" y="4935446"/>
            <a:ext cx="191163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Scrum</a:t>
            </a:r>
            <a:b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</a:b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Master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7238F91-C8B5-4118-9175-D16E5270F1FF}"/>
              </a:ext>
            </a:extLst>
          </p:cNvPr>
          <p:cNvSpPr txBox="1"/>
          <p:nvPr/>
        </p:nvSpPr>
        <p:spPr>
          <a:xfrm>
            <a:off x="6579510" y="5312444"/>
            <a:ext cx="190717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Developpeurs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C73DE37-F771-4759-AE8E-C687BEC66479}"/>
              </a:ext>
            </a:extLst>
          </p:cNvPr>
          <p:cNvSpPr txBox="1"/>
          <p:nvPr/>
        </p:nvSpPr>
        <p:spPr>
          <a:xfrm>
            <a:off x="6979148" y="1509793"/>
            <a:ext cx="2565641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1A16D45-A481-4116-A1C3-CAC85047DB96}"/>
              </a:ext>
            </a:extLst>
          </p:cNvPr>
          <p:cNvSpPr txBox="1"/>
          <p:nvPr/>
        </p:nvSpPr>
        <p:spPr>
          <a:xfrm>
            <a:off x="424418" y="3577791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68725956-6F6D-4B87-B0B0-1FB8565D34EE}"/>
              </a:ext>
            </a:extLst>
          </p:cNvPr>
          <p:cNvSpPr txBox="1"/>
          <p:nvPr/>
        </p:nvSpPr>
        <p:spPr>
          <a:xfrm>
            <a:off x="6250271" y="5861669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6B7E076D-43AD-4416-A4EA-2095A1EF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E0365C81-C8CC-484A-AE89-C591C10BC0C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4F3FC0-1EC8-45D8-A23A-A3B00D221BCA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8225E9-8DE8-41D0-BCEE-262171B7CD1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4D5B7B4-41EA-4C3E-A175-68D9D475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506B738C-0AEB-4705-AA6A-A815FCF145A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A7BD0-A6EC-4FB5-831C-30F913C3EAB2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8BDAF1-1B0C-49FA-B5F7-E730C93B80B0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735"/>
          <a:stretch>
            <a:fillRect/>
          </a:stretch>
        </p:blipFill>
        <p:spPr>
          <a:xfrm>
            <a:off x="1591805" y="5061441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7464484" y="1518507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" name="Picture 24">
            <a:extLst>
              <a:ext uri="{FF2B5EF4-FFF2-40B4-BE49-F238E27FC236}">
                <a16:creationId xmlns:a16="http://schemas.microsoft.com/office/drawing/2014/main" id="{35DE0B4C-16D6-4FE1-BEF5-2DB6E3C3A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3277657"/>
            <a:ext cx="6096003" cy="3567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3D34977F-E55F-4728-8544-AB2BAD7DC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35743"/>
            <a:ext cx="6095984" cy="38108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77D238-BC8B-47F4-9379-E77F1F44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EC0B34D7-3071-44C6-A846-0F943616152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2BE9C-0C1E-4D30-AE23-A178DF038D86}"/>
              </a:ext>
            </a:extLst>
          </p:cNvPr>
          <p:cNvSpPr txBox="1"/>
          <p:nvPr/>
        </p:nvSpPr>
        <p:spPr>
          <a:xfrm>
            <a:off x="5687366" y="1482041"/>
            <a:ext cx="5590230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02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Analyse et spécification des besoins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9E6A7AFC-2ED6-45CE-9B36-260F79FC62FD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55A11"/>
            </a:solidFill>
            <a:prstDash val="solid"/>
            <a:miter/>
          </a:ln>
        </p:spPr>
      </p:cxnSp>
      <p:pic>
        <p:nvPicPr>
          <p:cNvPr id="6" name="Picture 16">
            <a:extLst>
              <a:ext uri="{FF2B5EF4-FFF2-40B4-BE49-F238E27FC236}">
                <a16:creationId xmlns:a16="http://schemas.microsoft.com/office/drawing/2014/main" id="{22A930BD-C2C2-4BBC-AA34-BD7C7090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2" y="3023353"/>
            <a:ext cx="4822179" cy="340256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Créer des anomalies lors de leur exploitation.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Ajouter des attachements aux anomalies qui a crée.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qui a créer.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la liste des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Notifier les exploitants au cas d’un dérangement fatal </a:t>
            </a:r>
            <a:br>
              <a:rPr lang="fr-FR" dirty="0"/>
            </a:br>
            <a:endParaRPr lang="fr-FR" dirty="0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0" y="2713860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5">
            <a:extLst>
              <a:ext uri="{FF2B5EF4-FFF2-40B4-BE49-F238E27FC236}">
                <a16:creationId xmlns:a16="http://schemas.microsoft.com/office/drawing/2014/main" id="{DBEF3934-C6A1-41B3-981F-A41DA00F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096C741B-E440-4A67-908E-1CB375C9D67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76A767B7-7E10-45A3-9F59-50F8D620A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71" y="716898"/>
            <a:ext cx="4470922" cy="44709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par étape, date &amp; criticité.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Ajouter des attachements aux anomalies qui ne sont pas encore résolu.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Faire des interventions au cas d’une perturbation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" y="3085238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14" y="1854133"/>
            <a:ext cx="96953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Gérer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Prospecteurs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Exploitants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Géolocalisation (Mine, Zone, Tranchée, Sortie)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Machines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Consulter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Tournées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Chantiers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Erreurs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416289" y="2844601"/>
            <a:ext cx="1762125" cy="20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8" grpId="0" uiExpand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22206"/>
              </p:ext>
            </p:extLst>
          </p:nvPr>
        </p:nvGraphicFramePr>
        <p:xfrm>
          <a:off x="-2460811" y="1651580"/>
          <a:ext cx="16647458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F11A1-BB5F-4C11-B3A6-5BE74E50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1" y="2139390"/>
            <a:ext cx="4435224" cy="2034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83376-ABC5-4483-9F08-D38C8F7A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2" y="4394819"/>
            <a:ext cx="4435224" cy="1623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323A4-2F3F-46AC-B35D-2A4F5968F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0" y="2139390"/>
            <a:ext cx="4214225" cy="38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4056-3DF8-481C-9AB3-FAB6AC9E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AF8C1EF-BEA7-49D1-9806-22B1DFDB700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2CB103-5831-408C-89FA-D0CF411EC204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FB7BC9-1126-4449-801E-0421F8F598F6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2.2 : Planning du projet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86852-9947-41ED-B872-302B1BC01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0" y="1137289"/>
            <a:ext cx="7926956" cy="4935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31EE7-3A6A-4752-AB10-4C61CCD442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/>
          <a:stretch/>
        </p:blipFill>
        <p:spPr>
          <a:xfrm>
            <a:off x="2495796" y="1438836"/>
            <a:ext cx="9404851" cy="493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1BC0897-1E2A-446D-A2B7-BA15A95B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AF9CCBC3-2326-430D-BD57-3F980661C3C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BE43F-1C27-4FB4-B58F-D9B6640C5EE7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03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Conception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génerale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 du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projet</a:t>
            </a:r>
            <a:endParaRPr lang="en-US" sz="4400" b="0" i="0" u="none" strike="noStrike" kern="1200" cap="none" spc="0" baseline="0" dirty="0">
              <a:ln>
                <a:solidFill>
                  <a:schemeClr val="tx1"/>
                </a:solidFill>
              </a:ln>
              <a:solidFill>
                <a:srgbClr val="00B05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006A2AC2-E239-4E9F-B616-45279ADECBC3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00B050"/>
            </a:solidFill>
            <a:prstDash val="solid"/>
            <a:miter/>
          </a:ln>
        </p:spPr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6CE57EAB-3EBD-45CB-B5F5-664B244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10" y="2062420"/>
            <a:ext cx="2595560" cy="3429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6B3B6-EF14-46D0-9E91-0870EABD1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8" y="1210123"/>
            <a:ext cx="6444753" cy="5273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28600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0E265-AC52-4FCF-9FFE-A89F0F6AE233}"/>
              </a:ext>
            </a:extLst>
          </p:cNvPr>
          <p:cNvSpPr/>
          <p:nvPr/>
        </p:nvSpPr>
        <p:spPr>
          <a:xfrm>
            <a:off x="4393300" y="1571238"/>
            <a:ext cx="2317388" cy="22188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BackOffice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F8133-57B6-4B7A-AFB1-08D4743D9AAC}"/>
              </a:ext>
            </a:extLst>
          </p:cNvPr>
          <p:cNvSpPr/>
          <p:nvPr/>
        </p:nvSpPr>
        <p:spPr>
          <a:xfrm>
            <a:off x="4393300" y="3903628"/>
            <a:ext cx="2317388" cy="2218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FrontOffice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277CE-2D99-4916-8071-06C31A969862}"/>
              </a:ext>
            </a:extLst>
          </p:cNvPr>
          <p:cNvSpPr/>
          <p:nvPr/>
        </p:nvSpPr>
        <p:spPr>
          <a:xfrm>
            <a:off x="7798701" y="1062318"/>
            <a:ext cx="3751464" cy="556708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BackEnd</a:t>
            </a:r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D4BDC-46F4-479F-BEA6-7C314685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3" y="2182793"/>
            <a:ext cx="10265030" cy="40999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F10A6A-BE9A-4E06-BE50-7E07568A7810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</a:t>
            </a:r>
            <a:r>
              <a:rPr lang="en-US" sz="36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BackEnd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58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AC071-ECA6-4E27-B842-89F707ECF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12" y="1559858"/>
            <a:ext cx="6051176" cy="45383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2C9B45-311B-4560-97F9-029330D15741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BackOffice</a:t>
            </a:r>
          </a:p>
        </p:txBody>
      </p:sp>
    </p:spTree>
    <p:extLst>
      <p:ext uri="{BB962C8B-B14F-4D97-AF65-F5344CB8AC3E}">
        <p14:creationId xmlns:p14="http://schemas.microsoft.com/office/powerpoint/2010/main" val="154513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3C94A-1BE2-4067-9FD3-7DAD204C0A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/>
          <a:stretch/>
        </p:blipFill>
        <p:spPr>
          <a:xfrm>
            <a:off x="2892985" y="1896036"/>
            <a:ext cx="6104038" cy="4403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FAC837-E04E-4468-A951-71575896C69B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</a:t>
            </a:r>
            <a:r>
              <a:rPr lang="en-US" sz="36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FrontOffice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9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C352A0B9-6C74-41A3-A20A-34A8736F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75"/>
            <a:ext cx="12191996" cy="69343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948B1CCE-A755-42DC-B1FD-B9D27D9B27BD}"/>
              </a:ext>
            </a:extLst>
          </p:cNvPr>
          <p:cNvSpPr/>
          <p:nvPr/>
        </p:nvSpPr>
        <p:spPr>
          <a:xfrm>
            <a:off x="0" y="-58475"/>
            <a:ext cx="12191996" cy="6916475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89A41-D671-448B-83AC-81C828990804}"/>
              </a:ext>
            </a:extLst>
          </p:cNvPr>
          <p:cNvSpPr/>
          <p:nvPr/>
        </p:nvSpPr>
        <p:spPr>
          <a:xfrm>
            <a:off x="1137138" y="1229895"/>
            <a:ext cx="9917719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Introduction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0B67B-4EEB-4865-BDEB-D4AFFBC6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11" y="425845"/>
            <a:ext cx="4604433" cy="32646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DECBC36-CF91-4FBD-9F84-7EF8412E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AA7AEB99-E236-4FB5-A573-C0997F5334EC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B1E58D-3BFD-4222-B5FC-9178878DB55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C05FBB-F605-44AB-A361-1A6D48E95B8A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3.2 : Diagramme des entités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935445-2EE1-4A3E-AF97-F3352F01C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023000"/>
            <a:ext cx="10089776" cy="5270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56B21-5A3C-4ACE-B3C3-A2EDD59CC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116" y="5450805"/>
            <a:ext cx="2799778" cy="1126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D3C6D552-03B4-4F66-9287-ECAE8EC9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840B679A-E770-4956-B48C-465C7E4792A8}"/>
              </a:ext>
            </a:extLst>
          </p:cNvPr>
          <p:cNvSpPr/>
          <p:nvPr/>
        </p:nvSpPr>
        <p:spPr>
          <a:xfrm>
            <a:off x="9522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7816-B98E-4A59-B429-8578EBD03383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04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Implémentation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 de la solution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57C71089-1CAE-4CBE-8BAF-F170C0AD0E71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00000"/>
            </a:solidFill>
            <a:prstDash val="solid"/>
            <a:miter/>
          </a:ln>
        </p:spPr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99D6E31-9150-4EFF-8161-790B4E47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7" y="2124946"/>
            <a:ext cx="4531071" cy="37758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BD8DA39-B8B9-4642-B592-92FF8BDF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6B5B719-5342-4B91-BD0A-2B5DA5C78ED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70971E-4DE0-4015-A1AE-ED32FC35E08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FA7B9F-CA2C-4300-AD13-C344B78A31C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4.2 : Architecture technique du système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A7955-C060-4F7D-BEFA-52720F1D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2" y="996436"/>
            <a:ext cx="8649935" cy="5492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410FCC-E3E8-4714-B810-17C7238776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52155" y="1756089"/>
            <a:ext cx="2751608" cy="4442822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2752" y="2961541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84346A-8A78-4B14-9C94-34B395AC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" y="1571483"/>
            <a:ext cx="2668022" cy="11127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2F711D-BCE1-438F-89A5-8E75B6409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5" y="4566724"/>
            <a:ext cx="1838728" cy="18387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D3FBF1-C085-46C9-AB33-4C5A48010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3" y="2905647"/>
            <a:ext cx="2879412" cy="14397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2836C-15E2-426A-8287-D63008285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09" y="2684276"/>
            <a:ext cx="7317413" cy="28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5853C-A588-4AD0-A745-FE26B9900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1088111"/>
            <a:ext cx="8425543" cy="445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463A6-1891-47D7-8C6A-E4A047526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29" y="1695236"/>
            <a:ext cx="5906012" cy="493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7AB29-8408-4022-8641-99A3EA052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56" y="1210742"/>
            <a:ext cx="5727166" cy="4431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356F9-2209-4A16-90AB-2713ABD11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2" y="2481346"/>
            <a:ext cx="10303133" cy="20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04EDB8-C5E9-495B-84C9-0625936B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B62139AF-45ED-47AA-B86D-F5B66DB3637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B568655-7F7F-43CE-8C2F-8C0BB57C4244}"/>
              </a:ext>
            </a:extLst>
          </p:cNvPr>
          <p:cNvSpPr/>
          <p:nvPr/>
        </p:nvSpPr>
        <p:spPr>
          <a:xfrm>
            <a:off x="405618" y="1293894"/>
            <a:ext cx="8433584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Conclusion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F062BFE-AE54-43D4-BFE9-C125BEEA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44" y="2321561"/>
            <a:ext cx="3810003" cy="3810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D756E-23B4-43C5-A6B6-4C8588CB1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9" y="335279"/>
            <a:ext cx="5800727" cy="61874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011701"/>
            <a:ext cx="3201040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Environnement logiciel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Architecture technique du système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Implémentation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92091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00AC5EB-1616-4ED9-8B52-BA0CA2C1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00D5809-80B7-436A-A817-ECCB4C183D0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7143740" y="1508476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01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29C22DB4-110D-4C5D-A555-E410F9956C3A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4472C4"/>
            </a:solidFill>
            <a:prstDash val="solid"/>
            <a:miter/>
          </a:ln>
        </p:spPr>
      </p:cxnSp>
      <p:pic>
        <p:nvPicPr>
          <p:cNvPr id="6" name="Picture 14">
            <a:extLst>
              <a:ext uri="{FF2B5EF4-FFF2-40B4-BE49-F238E27FC236}">
                <a16:creationId xmlns:a16="http://schemas.microsoft.com/office/drawing/2014/main" id="{DD907E79-2462-4BE6-9166-3EDA22E1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" y="2873831"/>
            <a:ext cx="9502636" cy="3984168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5FCDE06F-C352-4F9A-AC43-2BEA2B4D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011394-09EA-4485-8DDE-463E47670CBF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02ACB-888C-40CD-8E5D-1D69919DFE5B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F491D24-9B8F-432F-8D0D-AAD10AC7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48"/>
          <a:stretch>
            <a:fillRect/>
          </a:stretch>
        </p:blipFill>
        <p:spPr>
          <a:xfrm>
            <a:off x="0" y="2540002"/>
            <a:ext cx="12191996" cy="4317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723612A8-2295-40EC-81A1-58633213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A79F9B8-9A81-430B-A4B7-87D007DB69E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4F2A67-CCD5-48BF-BC11-3F44550DE76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2D6E59-EFAB-4E9B-B2E2-761CBBF9EFC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2D02D-52AD-4DE3-9B27-C7488ED2BF7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Transformation digitale du Groupe 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85B7454E-D6DF-4D91-921B-7ACD18D7ABD7}"/>
              </a:ext>
            </a:extLst>
          </p:cNvPr>
          <p:cNvSpPr/>
          <p:nvPr/>
        </p:nvSpPr>
        <p:spPr>
          <a:xfrm>
            <a:off x="1493516" y="4287511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Ouverture vers les métiers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6E580271-3B17-4095-98B4-7EDC23D3EBEF}"/>
              </a:ext>
            </a:extLst>
          </p:cNvPr>
          <p:cNvSpPr/>
          <p:nvPr/>
        </p:nvSpPr>
        <p:spPr>
          <a:xfrm>
            <a:off x="1508769" y="1794400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0AD47"/>
          </a:solidFill>
          <a:ln w="12701" cap="flat">
            <a:solidFill>
              <a:srgbClr val="507E3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Flexibilité &amp; Agilité</a:t>
            </a: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C93AB4DC-AFA6-4200-83A4-B58FA715B9D5}"/>
              </a:ext>
            </a:extLst>
          </p:cNvPr>
          <p:cNvSpPr/>
          <p:nvPr/>
        </p:nvSpPr>
        <p:spPr>
          <a:xfrm>
            <a:off x="4389129" y="3142472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5A5A5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Principes managériaux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Digital Office</a:t>
            </a:r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17F618AE-A15A-496B-A114-3670B4067DA3}"/>
              </a:ext>
            </a:extLst>
          </p:cNvPr>
          <p:cNvSpPr/>
          <p:nvPr/>
        </p:nvSpPr>
        <p:spPr>
          <a:xfrm>
            <a:off x="7269489" y="4315666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Synergies entre les entités Digitales et celles du Système d’Information </a:t>
            </a: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4C48D702-51C5-448D-B29F-625553F4CBA5}"/>
              </a:ext>
            </a:extLst>
          </p:cNvPr>
          <p:cNvSpPr/>
          <p:nvPr/>
        </p:nvSpPr>
        <p:spPr>
          <a:xfrm>
            <a:off x="7284741" y="1822545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5B9BD5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Stimulation et accompagnement à l’innovation </a:t>
            </a: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79A671A8-5022-4B49-8D5F-EE84AEE5FE7F}"/>
              </a:ext>
            </a:extLst>
          </p:cNvPr>
          <p:cNvCxnSpPr>
            <a:endCxn id="7" idx="1"/>
          </p:cNvCxnSpPr>
          <p:nvPr/>
        </p:nvCxnSpPr>
        <p:spPr>
          <a:xfrm flipH="1">
            <a:off x="3962387" y="5140957"/>
            <a:ext cx="762016" cy="304797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98244B35-39B2-4CD1-9ABE-DD5789ECA43E}"/>
              </a:ext>
            </a:extLst>
          </p:cNvPr>
          <p:cNvCxnSpPr>
            <a:stCxn id="9" idx="4"/>
            <a:endCxn id="8" idx="1"/>
          </p:cNvCxnSpPr>
          <p:nvPr/>
        </p:nvCxnSpPr>
        <p:spPr>
          <a:xfrm flipH="1" flipV="1">
            <a:off x="3977639" y="2952643"/>
            <a:ext cx="773048" cy="529071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4" name="Straight Arrow Connector 23">
            <a:extLst>
              <a:ext uri="{FF2B5EF4-FFF2-40B4-BE49-F238E27FC236}">
                <a16:creationId xmlns:a16="http://schemas.microsoft.com/office/drawing/2014/main" id="{F9CB6F53-27DF-4154-8A0E-0B1492926DB3}"/>
              </a:ext>
            </a:extLst>
          </p:cNvPr>
          <p:cNvCxnSpPr>
            <a:stCxn id="9" idx="7"/>
            <a:endCxn id="11" idx="3"/>
          </p:cNvCxnSpPr>
          <p:nvPr/>
        </p:nvCxnSpPr>
        <p:spPr>
          <a:xfrm flipV="1">
            <a:off x="6496441" y="2980788"/>
            <a:ext cx="788300" cy="500926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5" name="Straight Arrow Connector 25">
            <a:extLst>
              <a:ext uri="{FF2B5EF4-FFF2-40B4-BE49-F238E27FC236}">
                <a16:creationId xmlns:a16="http://schemas.microsoft.com/office/drawing/2014/main" id="{580B06E5-2300-4849-9657-141763338FED}"/>
              </a:ext>
            </a:extLst>
          </p:cNvPr>
          <p:cNvCxnSpPr>
            <a:stCxn id="9" idx="6"/>
            <a:endCxn id="10" idx="3"/>
          </p:cNvCxnSpPr>
          <p:nvPr/>
        </p:nvCxnSpPr>
        <p:spPr>
          <a:xfrm>
            <a:off x="6496441" y="5119716"/>
            <a:ext cx="773048" cy="354193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677442F-7C17-49BB-9A68-51DA6996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17F888-C33B-47DF-B9AA-A348CB542C6C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D4A2E5-7570-42B1-8BF9-B7BC2EAEDC6E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Officers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3FEFC5FA-C404-418E-B4CF-E05A3905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3F07EB26-9C46-4FC3-8323-FE069B012D8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89827-A8E6-4137-8D68-4554D02EFD2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16922E-DF29-4B00-8D81-0FD9DE8C161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71CFD-AACF-43C3-8493-32888DD9C5D2}"/>
              </a:ext>
            </a:extLst>
          </p:cNvPr>
          <p:cNvSpPr/>
          <p:nvPr/>
        </p:nvSpPr>
        <p:spPr>
          <a:xfrm>
            <a:off x="6380482" y="1950716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des solutions numérique innovantes pour soutenir les activités et les opérations d’OCP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3DE1A-8D76-4911-97CC-EF7730B1B8F5}"/>
              </a:ext>
            </a:extLst>
          </p:cNvPr>
          <p:cNvSpPr/>
          <p:nvPr/>
        </p:nvSpPr>
        <p:spPr>
          <a:xfrm>
            <a:off x="6380482" y="3040983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les meilleurs talents numérique dans les régions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23AC1-7B72-44F1-B680-C3CA83DA1784}"/>
              </a:ext>
            </a:extLst>
          </p:cNvPr>
          <p:cNvSpPr/>
          <p:nvPr/>
        </p:nvSpPr>
        <p:spPr>
          <a:xfrm>
            <a:off x="6380482" y="4131240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Codifiez ses processus et partagez-les au  sein du groupe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97E3A-8BA9-4596-82FF-0EAD9BFB3394}"/>
              </a:ext>
            </a:extLst>
          </p:cNvPr>
          <p:cNvSpPr/>
          <p:nvPr/>
        </p:nvSpPr>
        <p:spPr>
          <a:xfrm>
            <a:off x="6380482" y="5221507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Jouer un rôle structurant dans le développement de l’ecosystème numérique maroco-africain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787</Words>
  <Application>Microsoft Office PowerPoint</Application>
  <PresentationFormat>Widescreen</PresentationFormat>
  <Paragraphs>205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Bahnschrift SemiLight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58</cp:revision>
  <dcterms:created xsi:type="dcterms:W3CDTF">2019-06-10T09:55:12Z</dcterms:created>
  <dcterms:modified xsi:type="dcterms:W3CDTF">2019-06-16T15:07:27Z</dcterms:modified>
</cp:coreProperties>
</file>